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2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6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3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8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0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7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5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1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1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FFF5-987F-4AA8-AC17-015CC81E56B5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AC9C-498E-4D17-BB56-EA94766A2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6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«Программа примирения»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834" y="3720792"/>
            <a:ext cx="9144000" cy="1655762"/>
          </a:xfrm>
        </p:spPr>
        <p:txBody>
          <a:bodyPr>
            <a:noAutofit/>
          </a:bodyPr>
          <a:lstStyle/>
          <a:p>
            <a:r>
              <a:rPr lang="ru-RU" sz="6600" dirty="0" smtClean="0"/>
              <a:t>Этапы работы ведущего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6730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Поиск вариантов решения ситуации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Ведущий предлагает участие в примирительной встрече, знакомит с правилами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/>
              <a:t>Что нужно достигать?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800" dirty="0" smtClean="0"/>
              <a:t>Нарушителю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/>
              <a:t>Доверительность, безопасность, снятие напряжения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/>
              <a:t>Ориентация на будущее, активизация конструктивности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 smtClean="0"/>
              <a:t>Готовность к встрече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Пострадавшему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900" dirty="0" smtClean="0"/>
              <a:t>Доверительность, безопасность, снятие напряжения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900" dirty="0" smtClean="0"/>
              <a:t>Ориентация на будущее, активизация конструктивности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900" dirty="0" smtClean="0"/>
              <a:t>Готовность рассказать о своих переживаниях и выслушать нарушителя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4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 Примирительная встреча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0473"/>
            <a:ext cx="9448800" cy="4274126"/>
          </a:xfrm>
        </p:spPr>
      </p:pic>
    </p:spTree>
    <p:extLst>
      <p:ext uri="{BB962C8B-B14F-4D97-AF65-F5344CB8AC3E}">
        <p14:creationId xmlns:p14="http://schemas.microsoft.com/office/powerpoint/2010/main" val="9162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А)Ведущий рассаживает, приветствует, объясняет правила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0581"/>
            <a:ext cx="10515600" cy="4353097"/>
          </a:xfrm>
        </p:spPr>
      </p:pic>
    </p:spTree>
    <p:extLst>
      <p:ext uri="{BB962C8B-B14F-4D97-AF65-F5344CB8AC3E}">
        <p14:creationId xmlns:p14="http://schemas.microsoft.com/office/powerpoint/2010/main" val="35396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    Просит пострадавшего высказаться,   задаёт уточняющие вопросы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4436"/>
            <a:ext cx="10515600" cy="4415444"/>
          </a:xfrm>
        </p:spPr>
      </p:pic>
    </p:spTree>
    <p:extLst>
      <p:ext uri="{BB962C8B-B14F-4D97-AF65-F5344CB8AC3E}">
        <p14:creationId xmlns:p14="http://schemas.microsoft.com/office/powerpoint/2010/main" val="41568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   В) Обеспечивает понимание и принятие ситуации нарушителем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2873"/>
            <a:ext cx="10363199" cy="4502726"/>
          </a:xfrm>
        </p:spPr>
      </p:pic>
    </p:spTree>
    <p:extLst>
      <p:ext uri="{BB962C8B-B14F-4D97-AF65-F5344CB8AC3E}">
        <p14:creationId xmlns:p14="http://schemas.microsoft.com/office/powerpoint/2010/main" val="33966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Просит нарушителя высказаться о происшедшем с его точки зрения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2272145"/>
            <a:ext cx="10165080" cy="4387734"/>
          </a:xfrm>
        </p:spPr>
      </p:pic>
    </p:spTree>
    <p:extLst>
      <p:ext uri="{BB962C8B-B14F-4D97-AF65-F5344CB8AC3E}">
        <p14:creationId xmlns:p14="http://schemas.microsoft.com/office/powerpoint/2010/main" val="26540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6000">
              <a:schemeClr val="accent6">
                <a:lumMod val="95000"/>
                <a:lumOff val="5000"/>
              </a:schemeClr>
            </a:gs>
            <a:gs pos="82000">
              <a:srgbClr val="FFC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>  Ведущий предлагает участникам говорить друг другу напрямую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5049"/>
            <a:ext cx="10419607" cy="4726380"/>
          </a:xfrm>
        </p:spPr>
      </p:pic>
    </p:spTree>
    <p:extLst>
      <p:ext uri="{BB962C8B-B14F-4D97-AF65-F5344CB8AC3E}">
        <p14:creationId xmlns:p14="http://schemas.microsoft.com/office/powerpoint/2010/main" val="6046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6000">
              <a:schemeClr val="accent6">
                <a:lumMod val="95000"/>
                <a:lumOff val="5000"/>
              </a:schemeClr>
            </a:gs>
            <a:gs pos="82000">
              <a:srgbClr val="FFC00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Ведущий предлагает сторонам рассказать друг другу о </a:t>
            </a:r>
            <a:r>
              <a:rPr lang="ru-RU" b="1" dirty="0" smtClean="0"/>
              <a:t>способах</a:t>
            </a:r>
            <a:r>
              <a:rPr lang="ru-RU" dirty="0" smtClean="0"/>
              <a:t> решения ситуации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0240"/>
            <a:ext cx="10515600" cy="4709160"/>
          </a:xfrm>
        </p:spPr>
      </p:pic>
    </p:spTree>
    <p:extLst>
      <p:ext uri="{BB962C8B-B14F-4D97-AF65-F5344CB8AC3E}">
        <p14:creationId xmlns:p14="http://schemas.microsoft.com/office/powerpoint/2010/main" val="15147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Предварительная встреча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С нарушителем</a:t>
            </a:r>
            <a:endParaRPr lang="ru-RU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5157787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С пострадавшим</a:t>
            </a:r>
            <a:endParaRPr lang="ru-RU" sz="5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1969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6000">
              <a:schemeClr val="accent6">
                <a:lumMod val="95000"/>
                <a:lumOff val="5000"/>
              </a:schemeClr>
            </a:gs>
            <a:gs pos="82000">
              <a:srgbClr val="FFC00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Заключение соглашения, участники дают позитивную обратную связь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2230582"/>
            <a:ext cx="10515600" cy="4344784"/>
          </a:xfrm>
        </p:spPr>
      </p:pic>
    </p:spTree>
    <p:extLst>
      <p:ext uri="{BB962C8B-B14F-4D97-AF65-F5344CB8AC3E}">
        <p14:creationId xmlns:p14="http://schemas.microsoft.com/office/powerpoint/2010/main" val="36109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6000">
              <a:schemeClr val="accent6">
                <a:lumMod val="95000"/>
                <a:lumOff val="5000"/>
              </a:schemeClr>
            </a:gs>
            <a:gs pos="82000">
              <a:srgbClr val="FFC00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8" y="378980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Ведущий благодарит стороны за участие. Прощание. Ощущение успеха, завершённости.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4326"/>
            <a:ext cx="10347960" cy="4458393"/>
          </a:xfrm>
        </p:spPr>
      </p:pic>
    </p:spTree>
    <p:extLst>
      <p:ext uri="{BB962C8B-B14F-4D97-AF65-F5344CB8AC3E}">
        <p14:creationId xmlns:p14="http://schemas.microsoft.com/office/powerpoint/2010/main" val="8443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  Что делает ведущий</a:t>
            </a:r>
            <a:endParaRPr lang="ru-RU" sz="8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2382983"/>
            <a:ext cx="9784080" cy="4094018"/>
          </a:xfrm>
        </p:spPr>
      </p:pic>
    </p:spTree>
    <p:extLst>
      <p:ext uri="{BB962C8B-B14F-4D97-AF65-F5344CB8AC3E}">
        <p14:creationId xmlns:p14="http://schemas.microsoft.com/office/powerpoint/2010/main" val="40845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  Что происходит в ходе работы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147455"/>
            <a:ext cx="9814560" cy="4192384"/>
          </a:xfrm>
        </p:spPr>
      </p:pic>
    </p:spTree>
    <p:extLst>
      <p:ext uri="{BB962C8B-B14F-4D97-AF65-F5344CB8AC3E}">
        <p14:creationId xmlns:p14="http://schemas.microsoft.com/office/powerpoint/2010/main" val="18466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Ведущий представляется, передаёт слово стороне и слушает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" y="2189018"/>
            <a:ext cx="9464039" cy="4105101"/>
          </a:xfrm>
        </p:spPr>
      </p:pic>
    </p:spTree>
    <p:extLst>
      <p:ext uri="{BB962C8B-B14F-4D97-AF65-F5344CB8AC3E}">
        <p14:creationId xmlns:p14="http://schemas.microsoft.com/office/powerpoint/2010/main" val="26232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       Нарушитель (пострадавший)  рассказывает своё видение ситуации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078182"/>
            <a:ext cx="9456420" cy="4322618"/>
          </a:xfrm>
        </p:spPr>
      </p:pic>
    </p:spTree>
    <p:extLst>
      <p:ext uri="{BB962C8B-B14F-4D97-AF65-F5344CB8AC3E}">
        <p14:creationId xmlns:p14="http://schemas.microsoft.com/office/powerpoint/2010/main" val="15342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ru-RU" sz="8800" dirty="0" smtClean="0"/>
              <a:t>        Последствия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Ведущий спрашивает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1280"/>
            <a:ext cx="5157787" cy="382523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Нарушитель (пострадавший) рассказывает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1280"/>
            <a:ext cx="5183188" cy="3825239"/>
          </a:xfrm>
        </p:spPr>
      </p:pic>
    </p:spTree>
    <p:extLst>
      <p:ext uri="{BB962C8B-B14F-4D97-AF65-F5344CB8AC3E}">
        <p14:creationId xmlns:p14="http://schemas.microsoft.com/office/powerpoint/2010/main" val="18803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      О чувствах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Ведущий инициирует разговор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2505075"/>
            <a:ext cx="5281295" cy="40633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Нарушитель (пострадавший) проговаривает свои переживания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2505074"/>
            <a:ext cx="5076508" cy="4063365"/>
          </a:xfrm>
        </p:spPr>
      </p:pic>
    </p:spTree>
    <p:extLst>
      <p:ext uri="{BB962C8B-B14F-4D97-AF65-F5344CB8AC3E}">
        <p14:creationId xmlns:p14="http://schemas.microsoft.com/office/powerpoint/2010/main" val="16485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8000">
              <a:schemeClr val="accent6">
                <a:lumMod val="97000"/>
                <a:lumOff val="3000"/>
              </a:schemeClr>
            </a:gs>
            <a:gs pos="83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6600" dirty="0" smtClean="0"/>
              <a:t>Ведущий спрашивает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 нарушителя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Как он может исправить ситуаци</a:t>
            </a:r>
            <a:r>
              <a:rPr lang="ru-RU" sz="6600" dirty="0"/>
              <a:t>ю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 пострадавшего</a:t>
            </a: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Что бы он хотел от другой стороны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570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214</Words>
  <Application>Microsoft Office PowerPoint</Application>
  <PresentationFormat>Произвольный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«Программа примирения»</vt:lpstr>
      <vt:lpstr>Предварительная встреча</vt:lpstr>
      <vt:lpstr>  Что делает ведущий</vt:lpstr>
      <vt:lpstr>  Что происходит в ходе работы</vt:lpstr>
      <vt:lpstr>Ведущий представляется, передаёт слово стороне и слушает</vt:lpstr>
      <vt:lpstr>         Нарушитель (пострадавший)  рассказывает своё видение ситуации</vt:lpstr>
      <vt:lpstr>        Последствия</vt:lpstr>
      <vt:lpstr>      О чувствах</vt:lpstr>
      <vt:lpstr>Ведущий спрашивает</vt:lpstr>
      <vt:lpstr>Поиск вариантов решения ситуации</vt:lpstr>
      <vt:lpstr>Ведущий предлагает участие в примирительной встрече, знакомит с правилами</vt:lpstr>
      <vt:lpstr>Что нужно достигать?</vt:lpstr>
      <vt:lpstr> Примирительная встреча</vt:lpstr>
      <vt:lpstr>А)Ведущий рассаживает, приветствует, объясняет правила</vt:lpstr>
      <vt:lpstr>      Просит пострадавшего высказаться,   задаёт уточняющие вопросы</vt:lpstr>
      <vt:lpstr>   В) Обеспечивает понимание и принятие ситуации нарушителем</vt:lpstr>
      <vt:lpstr>Просит нарушителя высказаться о происшедшем с его точки зрения</vt:lpstr>
      <vt:lpstr>  Ведущий предлагает участникам говорить друг другу напрямую</vt:lpstr>
      <vt:lpstr> Ведущий предлагает сторонам рассказать друг другу о способах решения ситуации</vt:lpstr>
      <vt:lpstr>  Заключение соглашения, участники дают позитивную обратную связь</vt:lpstr>
      <vt:lpstr>     Ведущий благодарит стороны за участие. Прощание. Ощущение успеха, завершённости.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«Программа примирения»</dc:title>
  <dc:creator>Учитель</dc:creator>
  <cp:lastModifiedBy>Учащиеся</cp:lastModifiedBy>
  <cp:revision>38</cp:revision>
  <dcterms:created xsi:type="dcterms:W3CDTF">2016-12-06T14:00:45Z</dcterms:created>
  <dcterms:modified xsi:type="dcterms:W3CDTF">2018-03-02T07:14:56Z</dcterms:modified>
</cp:coreProperties>
</file>