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notesMasterIdLst>
    <p:notesMasterId r:id="rId29"/>
  </p:notesMasterIdLst>
  <p:sldIdLst>
    <p:sldId id="316" r:id="rId2"/>
    <p:sldId id="257" r:id="rId3"/>
    <p:sldId id="258" r:id="rId4"/>
    <p:sldId id="285" r:id="rId5"/>
    <p:sldId id="290" r:id="rId6"/>
    <p:sldId id="259" r:id="rId7"/>
    <p:sldId id="307" r:id="rId8"/>
    <p:sldId id="308" r:id="rId9"/>
    <p:sldId id="310" r:id="rId10"/>
    <p:sldId id="311" r:id="rId11"/>
    <p:sldId id="312" r:id="rId12"/>
    <p:sldId id="265" r:id="rId13"/>
    <p:sldId id="288" r:id="rId14"/>
    <p:sldId id="267" r:id="rId15"/>
    <p:sldId id="270" r:id="rId16"/>
    <p:sldId id="271" r:id="rId17"/>
    <p:sldId id="272" r:id="rId18"/>
    <p:sldId id="313" r:id="rId19"/>
    <p:sldId id="273" r:id="rId20"/>
    <p:sldId id="317" r:id="rId21"/>
    <p:sldId id="289" r:id="rId22"/>
    <p:sldId id="300" r:id="rId23"/>
    <p:sldId id="299" r:id="rId24"/>
    <p:sldId id="298" r:id="rId25"/>
    <p:sldId id="297" r:id="rId26"/>
    <p:sldId id="276" r:id="rId27"/>
    <p:sldId id="29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66"/>
    <a:srgbClr val="006600"/>
    <a:srgbClr val="EB474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3F80FB-3CCF-4D5B-93D0-4F5E9FD6B9AC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048BEB-B479-42E9-994A-01E1D9BBA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5CA2C-8060-4C05-96FA-13C58E0E0902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2EB1B-C719-41E8-A445-728D29CE43BD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3B70-BAEF-404E-A051-9114CF58F884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650C-A1AB-4CBD-AB77-120B5E79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5116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F9C3-3366-4F3C-9A93-89D30C46E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43038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FAF9-69C0-4613-B2C7-CA28AB9E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53436"/>
      </p:ext>
    </p:extLst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807C-44E2-4BD8-BD80-23F8D7303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27908"/>
      </p:ext>
    </p:extLst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A8AB-2F26-4FE6-9D46-94CE9D3FD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97684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C39C-6474-432C-9BEC-80F0FFE99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87021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3322-725F-45C6-B53B-12980786E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39093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DC02-F24A-4EB2-9252-ADFE9D330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45511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8F89-5395-4C51-8C40-292D77AC5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38720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AE98-2F9A-416C-9ABF-6A53260CD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13404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26CE-62B8-48E8-93EB-6A9040609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67221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FA95-FB01-47CF-A32F-30670A978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02160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1180-E114-4D38-BFD9-3BDA2D660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89381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2EAA954-80C6-40EB-ABE9-F41B3C8A2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1" r:id="rId2"/>
    <p:sldLayoutId id="2147484330" r:id="rId3"/>
    <p:sldLayoutId id="2147484329" r:id="rId4"/>
    <p:sldLayoutId id="2147484328" r:id="rId5"/>
    <p:sldLayoutId id="2147484327" r:id="rId6"/>
    <p:sldLayoutId id="2147484326" r:id="rId7"/>
    <p:sldLayoutId id="2147484325" r:id="rId8"/>
    <p:sldLayoutId id="2147484324" r:id="rId9"/>
    <p:sldLayoutId id="2147484323" r:id="rId10"/>
    <p:sldLayoutId id="2147484322" r:id="rId11"/>
    <p:sldLayoutId id="2147484321" r:id="rId12"/>
    <p:sldLayoutId id="2147484320" r:id="rId13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11" Type="http://schemas.openxmlformats.org/officeDocument/2006/relationships/image" Target="../media/image48.gif"/><Relationship Id="rId5" Type="http://schemas.openxmlformats.org/officeDocument/2006/relationships/image" Target="../media/image42.jpeg"/><Relationship Id="rId10" Type="http://schemas.openxmlformats.org/officeDocument/2006/relationships/image" Target="../media/image47.gif"/><Relationship Id="rId4" Type="http://schemas.openxmlformats.org/officeDocument/2006/relationships/image" Target="../media/image41.jpeg"/><Relationship Id="rId9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gif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gif"/><Relationship Id="rId19" Type="http://schemas.openxmlformats.org/officeDocument/2006/relationships/image" Target="../media/image66.gif"/><Relationship Id="rId4" Type="http://schemas.openxmlformats.org/officeDocument/2006/relationships/image" Target="../media/image51.jpeg"/><Relationship Id="rId9" Type="http://schemas.openxmlformats.org/officeDocument/2006/relationships/image" Target="../media/image56.gif"/><Relationship Id="rId1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jpeg"/><Relationship Id="rId4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8913"/>
            <a:ext cx="8242300" cy="1109662"/>
          </a:xfrm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000" i="1" smtClean="0"/>
              <a:t>древнегреческий философ Сократ(470-399 до н.э.)</a:t>
            </a: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6350"/>
            <a:ext cx="4511675" cy="1165225"/>
          </a:xfrm>
        </p:spPr>
      </p:pic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285750" y="3500438"/>
            <a:ext cx="5072063" cy="271462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1. Котлета  (рыбная, мясная),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2.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3. Сок, компот, напиток, чай.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4. Хлеб.</a:t>
            </a:r>
          </a:p>
        </p:txBody>
      </p:sp>
      <p:pic>
        <p:nvPicPr>
          <p:cNvPr id="18436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57188"/>
            <a:ext cx="2500313" cy="1914525"/>
          </a:xfrm>
        </p:spPr>
      </p:pic>
      <p:pic>
        <p:nvPicPr>
          <p:cNvPr id="18437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3563" y="3084513"/>
            <a:ext cx="3179762" cy="3440112"/>
          </a:xfrm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Хороший </a:t>
            </a:r>
            <a:r>
              <a:rPr lang="ru-RU" sz="2000" b="1"/>
              <a:t>завтрак</a:t>
            </a:r>
            <a:r>
              <a:rPr lang="ru-RU" sz="2000"/>
              <a:t> - это не значит наесться так, чтобы потом нельзя было встать со стула. Хороший </a:t>
            </a:r>
            <a:r>
              <a:rPr lang="ru-RU" sz="2000" b="1"/>
              <a:t>завтрак</a:t>
            </a:r>
            <a:r>
              <a:rPr lang="ru-RU" sz="200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571750"/>
            <a:ext cx="3786187" cy="348297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2. Биточки, котлеты,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4. Компот из сухофруктов.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5. Хлеб.</a:t>
            </a:r>
          </a:p>
        </p:txBody>
      </p:sp>
      <p:pic>
        <p:nvPicPr>
          <p:cNvPr id="19460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405063"/>
            <a:ext cx="3900488" cy="3806825"/>
          </a:xfrm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Обе́д</a:t>
            </a:r>
            <a:r>
              <a:rPr lang="ru-RU" sz="240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400" b="1"/>
              <a:t>обед</a:t>
            </a:r>
            <a:r>
              <a:rPr lang="ru-RU" sz="2400"/>
              <a:t> подается горячая пища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 smtClean="0"/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1434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71875"/>
            <a:ext cx="35480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6" descr="i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643313"/>
            <a:ext cx="1735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8" descr="CA6YFXP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2000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4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pic>
        <p:nvPicPr>
          <p:cNvPr id="53253" name="Picture 5" descr="j0177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00188"/>
            <a:ext cx="6678613" cy="4757737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4286250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214813"/>
            <a:ext cx="11445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20177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19446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29250"/>
            <a:ext cx="2162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561988">
            <a:off x="2754313" y="5197475"/>
            <a:ext cx="5637212" cy="885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-519410">
            <a:off x="474663" y="3648075"/>
            <a:ext cx="6765925" cy="776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умеренность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СВОЕВРЕМЕННОСТЬ</a:t>
            </a:r>
            <a:endParaRPr lang="ru-RU" sz="4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10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858125" cy="1152525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22590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500188"/>
            <a:ext cx="20224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643313"/>
            <a:ext cx="1701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1657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22050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20240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714625"/>
            <a:ext cx="15605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29188"/>
            <a:ext cx="21669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688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8714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Содержимое 3" descr="1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8429625" cy="621506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8242300" cy="1152525"/>
          </a:xfr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70852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дня.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питания, правильное питание.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Закаливание.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Физический труд.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правила гигиены.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«Ради крепкого здоровья – мойте руки чаще».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6"/>
            </a:pPr>
            <a:r>
              <a:rPr lang="ru-RU" sz="2000" smtClean="0"/>
              <a:t>Правила поведения за столом.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«Когда я ем, я глух и нем!»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b="1" i="1" smtClean="0"/>
              <a:t>Скажем «Нет!» </a:t>
            </a:r>
            <a:r>
              <a:rPr lang="ru-RU" sz="2000" smtClean="0"/>
              <a:t>вредным привычкам (употребление алкогольных напитков, табакокурение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Доброе отношение к людям, к окружающей нас природе, животным.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Правильная организация отдыха и труда.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 </a:t>
            </a:r>
            <a:r>
              <a:rPr lang="ru-RU" sz="3200" smtClean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500313"/>
            <a:ext cx="3571875" cy="40005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555875" y="4797425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Капуста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6227763" y="4797425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Яблоко</a:t>
            </a:r>
          </a:p>
        </p:txBody>
      </p:sp>
      <p:pic>
        <p:nvPicPr>
          <p:cNvPr id="63500" name="Picture 12" descr="капу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16732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20" descr="ябл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916113"/>
            <a:ext cx="19065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26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80692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627313" y="4724400"/>
            <a:ext cx="107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Колбаса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659563" y="472440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Рыба</a:t>
            </a:r>
          </a:p>
        </p:txBody>
      </p:sp>
      <p:pic>
        <p:nvPicPr>
          <p:cNvPr id="78859" name="Picture 11" descr="колба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3241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Picture 14" descr="ры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62213"/>
            <a:ext cx="259238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2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79978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164388" y="4868863"/>
            <a:ext cx="739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Мясо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43438" y="36449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Орех</a:t>
            </a:r>
          </a:p>
        </p:txBody>
      </p:sp>
      <p:pic>
        <p:nvPicPr>
          <p:cNvPr id="77836" name="Picture 12" descr="мя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21955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ор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1773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творог"/>
          <p:cNvPicPr>
            <a:picLocks noChangeAspect="1" noChangeArrowheads="1"/>
          </p:cNvPicPr>
          <p:nvPr/>
        </p:nvPicPr>
        <p:blipFill>
          <a:blip r:embed="rId4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13100"/>
            <a:ext cx="21605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22"/>
          <p:cNvSpPr txBox="1">
            <a:spLocks noChangeArrowheads="1"/>
          </p:cNvSpPr>
          <p:nvPr/>
        </p:nvSpPr>
        <p:spPr bwMode="auto">
          <a:xfrm>
            <a:off x="1835150" y="4941888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Творог</a:t>
            </a:r>
          </a:p>
        </p:txBody>
      </p:sp>
      <p:pic>
        <p:nvPicPr>
          <p:cNvPr id="77848" name="Picture 24" descr="вещества"/>
          <p:cNvPicPr>
            <a:picLocks noChangeAspect="1" noChangeArrowheads="1"/>
          </p:cNvPicPr>
          <p:nvPr/>
        </p:nvPicPr>
        <p:blipFill>
          <a:blip r:embed="rId5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молоко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205038"/>
            <a:ext cx="16033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2268538" y="4868863"/>
            <a:ext cx="98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Молоко</a:t>
            </a:r>
          </a:p>
        </p:txBody>
      </p:sp>
      <p:pic>
        <p:nvPicPr>
          <p:cNvPr id="76815" name="Picture 15" descr="сме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14462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6011863" y="4797425"/>
            <a:ext cx="1119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Сметана</a:t>
            </a:r>
          </a:p>
        </p:txBody>
      </p:sp>
      <p:pic>
        <p:nvPicPr>
          <p:cNvPr id="76824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00688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2" name="Picture 16" descr="сыр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8082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19" descr="мас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63800"/>
            <a:ext cx="367347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21"/>
          <p:cNvSpPr txBox="1">
            <a:spLocks noChangeArrowheads="1"/>
          </p:cNvSpPr>
          <p:nvPr/>
        </p:nvSpPr>
        <p:spPr bwMode="auto">
          <a:xfrm>
            <a:off x="2771775" y="4941888"/>
            <a:ext cx="87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Масло</a:t>
            </a:r>
          </a:p>
        </p:txBody>
      </p:sp>
      <p:sp>
        <p:nvSpPr>
          <p:cNvPr id="36869" name="Text Box 23"/>
          <p:cNvSpPr txBox="1">
            <a:spLocks noChangeArrowheads="1"/>
          </p:cNvSpPr>
          <p:nvPr/>
        </p:nvSpPr>
        <p:spPr bwMode="auto">
          <a:xfrm>
            <a:off x="6732588" y="48688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Сыр</a:t>
            </a:r>
          </a:p>
        </p:txBody>
      </p:sp>
      <p:pic>
        <p:nvPicPr>
          <p:cNvPr id="75800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500688"/>
            <a:ext cx="80692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07963"/>
            <a:ext cx="8242300" cy="962025"/>
          </a:xfrm>
        </p:spPr>
      </p:pic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Каждый человек должен заботиться о своем здоровье. Ведь никто не позаботится о тебе лучше, чем ты сам.</a:t>
            </a:r>
          </a:p>
        </p:txBody>
      </p:sp>
      <p:pic>
        <p:nvPicPr>
          <p:cNvPr id="7066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7358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297738" cy="1444625"/>
          </a:xfr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Рано утром просыпайся,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Себе и людям улыбайся,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Ты зарядкой занимайся,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Обливайся, вытирайся,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Всегда правильно питайся,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 школу смело отправляйся.</a:t>
            </a:r>
          </a:p>
        </p:txBody>
      </p:sp>
      <p:pic>
        <p:nvPicPr>
          <p:cNvPr id="6148" name="Picture 4" descr="j02364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85938"/>
            <a:ext cx="34607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6213"/>
            <a:ext cx="7785100" cy="1250950"/>
          </a:xfrm>
        </p:spPr>
      </p:pic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-36513"/>
            <a:ext cx="7785100" cy="1663701"/>
          </a:xfrm>
        </p:spPr>
      </p:pic>
      <p:pic>
        <p:nvPicPr>
          <p:cNvPr id="9219" name="Picture 4" descr="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9220" name="Picture 4" descr="j03168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7" descr="i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7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3"/>
            <a:ext cx="8215312" cy="6357937"/>
          </a:xfrm>
        </p:spPr>
      </p:pic>
      <p:pic>
        <p:nvPicPr>
          <p:cNvPr id="16388" name="Содержимое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15313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</p:spPr>
      </p:pic>
      <p:sp>
        <p:nvSpPr>
          <p:cNvPr id="17411" name="Текст 10"/>
          <p:cNvSpPr>
            <a:spLocks noGrp="1"/>
          </p:cNvSpPr>
          <p:nvPr>
            <p:ph type="subTitle" idx="1"/>
          </p:nvPr>
        </p:nvSpPr>
        <p:spPr>
          <a:xfrm>
            <a:off x="2786063" y="1000125"/>
            <a:ext cx="6143625" cy="2571750"/>
          </a:xfrm>
        </p:spPr>
        <p:txBody>
          <a:bodyPr/>
          <a:lstStyle/>
          <a:p>
            <a:pPr algn="just"/>
            <a:r>
              <a:rPr lang="ru-RU" sz="2400" smtClean="0"/>
              <a:t>То, чем позавтракал утром, влияет на наше настроение и самочувствие весь день. Вкусный </a:t>
            </a:r>
            <a:r>
              <a:rPr lang="ru-RU" sz="2400" b="1" smtClean="0"/>
              <a:t>завтрак</a:t>
            </a:r>
            <a:r>
              <a:rPr lang="ru-RU" sz="2400" smtClean="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smtClean="0"/>
              <a:t>завтрак</a:t>
            </a:r>
            <a:r>
              <a:rPr lang="ru-RU" sz="2400" smtClean="0"/>
              <a:t> надо обязательно есть кашу</a:t>
            </a:r>
            <a:r>
              <a:rPr lang="ru-RU" smtClean="0"/>
              <a:t>. </a:t>
            </a:r>
          </a:p>
        </p:txBody>
      </p:sp>
      <p:pic>
        <p:nvPicPr>
          <p:cNvPr id="17412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85750"/>
            <a:ext cx="2428875" cy="2863850"/>
          </a:xfrm>
        </p:spPr>
      </p:pic>
      <p:pic>
        <p:nvPicPr>
          <p:cNvPr id="17413" name="Содержимое 5" descr="ть.jpg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3646488"/>
            <a:ext cx="3857625" cy="2892425"/>
          </a:xfrm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800"/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Чай сладкий.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2017</TotalTime>
  <Words>444</Words>
  <Application>Microsoft Office PowerPoint</Application>
  <PresentationFormat>Экран (4:3)</PresentationFormat>
  <Paragraphs>78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Секретарь</cp:lastModifiedBy>
  <cp:revision>111</cp:revision>
  <dcterms:created xsi:type="dcterms:W3CDTF">2007-04-16T11:13:01Z</dcterms:created>
  <dcterms:modified xsi:type="dcterms:W3CDTF">2023-11-14T03:43:30Z</dcterms:modified>
</cp:coreProperties>
</file>